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EBED-A75E-4961-B590-138D1A30C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148681-CD31-41CC-BD7D-C6B3854F0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3EC9A4-42AF-4994-9607-6D7BED0C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37B3-6A92-4BE0-8980-4AE0D44E0B0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23263D-AC16-49F5-A9A9-EFBA5A25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8F07D-E29E-4DB2-92BA-4AEBC9D7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8F32-E773-4E49-845E-EEE69EA60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4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B5A6B-C3B6-4E16-9122-7236B538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DDBC56-7AF6-436A-8F04-5C98F222F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C5505C-CC91-492D-B20D-13F52759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37B3-6A92-4BE0-8980-4AE0D44E0B0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86123-7E2D-40AE-9739-BC720BD5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4A9EC-8E91-4DC5-A8E5-4FA41008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8F32-E773-4E49-845E-EEE69EA60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34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09549B-6833-4F92-BEC6-9749963FF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3A6E6E-6951-4A69-81DC-5F8121CE8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A4E9C-DE31-4B22-9663-533C2EA1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37B3-6A92-4BE0-8980-4AE0D44E0B0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D517EA-F8D8-43DB-A600-CF8B058B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979593-E76C-4A2D-AAEE-E6D58DE0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8F32-E773-4E49-845E-EEE69EA60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7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DE3CC-3F19-4847-B7D4-165E0F1C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347F80-CFD0-40B1-AF50-49FDDF0DB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6B061F-D45E-4491-8D81-4DC36EB1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37B3-6A92-4BE0-8980-4AE0D44E0B0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6126A-3DDD-44E5-BBC8-B0DCD4E4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3A8E41-37C5-42C0-AEF8-9A1D0481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8F32-E773-4E49-845E-EEE69EA60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3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B5810-B6BC-445A-BD03-17DFDB8A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F5F83-93B4-4FEE-AD9E-AD0FBEE7F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2F5CCB-82B8-4BAD-8260-553F9988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37B3-6A92-4BE0-8980-4AE0D44E0B0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FC4F5-E895-46BB-9C4A-B2717E51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1A7E72-D94A-4548-909F-AA051203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8F32-E773-4E49-845E-EEE69EA60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2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D8DE6-A799-4C41-9F50-3C6EDD49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D03C1-1A8F-4863-95FF-34C2A8DAF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AE161F-C7DA-4DFC-963F-CDBA5B6D2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CA30F0-17C7-4C9B-B3B9-ECB2C186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37B3-6A92-4BE0-8980-4AE0D44E0B0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6508B1-9E43-4017-80FF-C0B91146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348F12-A33A-458D-8A38-60255057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8F32-E773-4E49-845E-EEE69EA60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7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DB121-1121-489B-84A3-034131023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B5A322-EF64-4DB9-AEDE-C942265F7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5B2579-FEE3-4097-A909-18F20BC68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B925B4-9163-4A85-87C3-E38B5CB40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2C8CAE-FD00-4C7B-BE10-6D28DC34E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4841D6-68AF-48C0-8AF9-00D33BC48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37B3-6A92-4BE0-8980-4AE0D44E0B0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AED100-B2A1-40F5-8379-3264667C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E1265-17C7-4D3B-9515-461221E9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8F32-E773-4E49-845E-EEE69EA60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5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F65C5-69EF-42AE-89A9-397D99FD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69FA4C-7696-4134-A141-0C131EA5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37B3-6A92-4BE0-8980-4AE0D44E0B0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0D5C79-7384-492B-94E8-6F26EB3D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927AEF-51CD-46A6-B255-578615EC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8F32-E773-4E49-845E-EEE69EA60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D78A48-43ED-4D82-852C-86ECB4BBE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37B3-6A92-4BE0-8980-4AE0D44E0B0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7A02E4-AA99-436D-935E-B7C13A5A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0E1B79-D959-493A-8F5B-EA20DCA4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8F32-E773-4E49-845E-EEE69EA60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2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9E2BF-6424-43FC-9C1E-02ACE505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7A1900-0383-4E4E-8E16-BF993A3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031666-A05A-4993-A6B1-4C2F886D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3FAB22-3173-4560-8486-BD34E6CB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37B3-6A92-4BE0-8980-4AE0D44E0B0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E3176E-CE4B-491B-9608-D3745629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C6A9B8-7B0F-4E54-974A-3DE3215A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8F32-E773-4E49-845E-EEE69EA60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6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53A1F-7859-453E-9B77-FE207D7A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A98BEE-A747-4269-96EC-5EB98F6E9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7E87B7-BB45-412B-B8DB-9887F7274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5E239D-BF0C-4050-A817-7ED8176A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37B3-6A92-4BE0-8980-4AE0D44E0B0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CE093-7559-41FC-B37C-C5A23CF4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27493A-2366-4D3D-B51B-059CF188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8F32-E773-4E49-845E-EEE69EA60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6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ACDC8-E011-4DE6-995D-0EC90349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83781A-323A-4DF3-8E7C-40CA07B3F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1261F3-E487-424C-BBAC-D030FF655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E37B3-6A92-4BE0-8980-4AE0D44E0B0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CCF4F-195D-4D74-AB18-7F3F1C3A3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DFBCB0-5A09-4F03-8711-EA89B84F6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88F32-E773-4E49-845E-EEE69EA60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0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EFCCB8-3AA1-4A62-B600-BEFA9FA56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07" y="0"/>
            <a:ext cx="5144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9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A144E9-01A2-433A-9892-17A41E413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43" y="0"/>
            <a:ext cx="9141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8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C1C1D-AFC0-4399-BDD1-E31C4A931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5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4A11B9-BB3C-4A6B-893D-5E39FD7B3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11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</cp:revision>
  <dcterms:created xsi:type="dcterms:W3CDTF">2021-02-24T11:45:32Z</dcterms:created>
  <dcterms:modified xsi:type="dcterms:W3CDTF">2021-02-24T11:47:14Z</dcterms:modified>
</cp:coreProperties>
</file>